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1" r:id="rId2"/>
    <p:sldId id="452" r:id="rId3"/>
    <p:sldId id="449" r:id="rId4"/>
    <p:sldId id="453" r:id="rId5"/>
    <p:sldId id="428" r:id="rId6"/>
    <p:sldId id="442" r:id="rId7"/>
    <p:sldId id="416" r:id="rId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000100" y="285728"/>
            <a:ext cx="74603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МЕРЫ     СОЦИАЛЬНОЙ ПОДДЕРЖКИ   СЕМЕЙ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714620"/>
            <a:ext cx="49292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973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99592" y="476672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Право на социальную поддержку имеют следующие категории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обучающихся в муниципальных 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Кемерово (в виде организации для них льготного питания в период учебного года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малообеспеченных семей, дети-инвалиды – получатели ежемесячного пособия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ребёнка;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Дети-сироты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дети, оставшиеся без попечения родителей, находящиеся под опекой (попечительством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семей ликвидаторов аварии на Чернобыльской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АЭС;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ветеранов боевых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 участников СВО;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состоящие на учёте в противотуберкулёзном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диспансере;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малообеспеченных многодетных семей.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71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28662" y="285728"/>
            <a:ext cx="7643866" cy="756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Законодательная база: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Кемеровского городского Совета народных депутатов от 28.05.2010г. № 361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предоставлении социальной поддержки детям, обучающимся в муниципальных общеобразовательных учреждениях г.Кемерово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 Кемеровской области от 14.11.2005г. № 123- ОЗ « О мерах социальной поддержки многодетных семей в Кемеровской области»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Постановление администрации города Кемерово от 04.06.2010г. № 53 (редакция от 04.07.2016г.)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утверждении Порядка предоставления социальной поддержки детям, обучающимся в муниципальных общеобразовательных учреждениях города Кемерово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5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28662" y="664942"/>
            <a:ext cx="764386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Кемеровской области –Кузбасса от 15.08.2019г. № 477 «О предоставлении субсидий из бюджета Кемеровской области на обеспечение двухразовым бесплатным питанием обучающихся с ограниченными возможностями здоровья в муниципальных общеобразовательных организациях». Постановления администрации города Кемерово от 10.04.2022г. № 1038 «О внесении изменений в отдельные правовые акты»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Правительства Кемеровской области – Кузбасса от 12.12.2022г. № 820 «О реализации отдельных положений Закона Кемеровской области-Кузбасса от 27.10.2022 № 115-ОЗ «О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мерах социальной поддержки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семей граждан, принимающих участие в специальной военной операции»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Компенсация стоимости питания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2410"/>
              </p:ext>
            </p:extLst>
          </p:nvPr>
        </p:nvGraphicFramePr>
        <p:xfrm>
          <a:off x="1115616" y="833179"/>
          <a:ext cx="7817521" cy="5698748"/>
        </p:xfrm>
        <a:graphic>
          <a:graphicData uri="http://schemas.openxmlformats.org/drawingml/2006/table">
            <a:tbl>
              <a:tblPr/>
              <a:tblGrid>
                <a:gridCol w="4338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78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   из многодетных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малообеспеченных семей.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 участников СВО.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r>
                        <a:rPr lang="ru-RU" sz="16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день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 из малообеспеченных семей,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дети-инвалиды – получатели ежемесячного пособия на ребёнка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день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6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Дети-сироты и дети, оставшиеся без попечения родителей, находящиеся под опекой (попечительством)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день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7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 с</a:t>
                      </a:r>
                      <a:r>
                        <a:rPr lang="ru-RU" sz="16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ограниченными возможностями здоровья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1-4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. – 70  рублей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день (однократное горячее питание, второе питание за счет льготы 1-4 класса)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5-11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–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130 рублей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день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5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Дети ветеранов боевых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действий, дети из семей ликвидаторов аварии на Чернобыльской АЭС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 рублей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день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8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Дети, состоящие на учёте в противотуберкулёзном диспансере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рублей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день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Предоставление льготы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5BBCCA6-01AB-4E6F-BF47-62356C4C6A1E}"/>
              </a:ext>
            </a:extLst>
          </p:cNvPr>
          <p:cNvSpPr/>
          <p:nvPr/>
        </p:nvSpPr>
        <p:spPr>
          <a:xfrm>
            <a:off x="395536" y="860621"/>
            <a:ext cx="8280920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По вопросам предоставления льготы с полным или частичным возмещением расходов за питание,  родителям (законным представителям) необходимо обратиться в органы социальной защиты по месту жительства. </a:t>
            </a:r>
          </a:p>
          <a:p>
            <a:pPr lvl="0">
              <a:lnSpc>
                <a:spcPct val="115000"/>
              </a:lnSpc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Это категории: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малообеспеченные, ветераны боевых действий,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дети-инвалиды,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ликвидаторы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аварии на Чернобыльской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АЭС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Списки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льготных категорий органы соцзащиты передают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г.Кемерово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На основании полученных списков гимназия  издает приказ о предоставлении льготного питания с полным или частичным возмещением расходов. </a:t>
            </a:r>
          </a:p>
        </p:txBody>
      </p:sp>
    </p:spTree>
    <p:extLst>
      <p:ext uri="{BB962C8B-B14F-4D97-AF65-F5344CB8AC3E}">
        <p14:creationId xmlns:p14="http://schemas.microsoft.com/office/powerpoint/2010/main" val="221417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голубой фон для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6EEC42C-3BFD-4F08-BABB-81A60B734F5B}"/>
              </a:ext>
            </a:extLst>
          </p:cNvPr>
          <p:cNvSpPr/>
          <p:nvPr/>
        </p:nvSpPr>
        <p:spPr>
          <a:xfrm>
            <a:off x="611560" y="620688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предоставления льготы категориям: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многодетные малообеспеченные;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дети, состоящие на учёте в противотуберкулёзном диспансере;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дети участников СВО</a:t>
            </a:r>
            <a:endParaRPr lang="ru-RU" sz="2800" dirty="0">
              <a:ea typeface="Times New Roman"/>
              <a:cs typeface="Times New Roman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родители лично или через классного руководителя предоставляют подтверждающие льготу документы социальному педагогу.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Льгота учащемуся предоставляется на следующий день после предоставления справки в гимназию.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Детям участников СВО льгота назначается с момента призыва родителя.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Сумма льготы отображается в ЭЖ в Табеле питания (субсидия)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44471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457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Библиотека</cp:lastModifiedBy>
  <cp:revision>187</cp:revision>
  <cp:lastPrinted>2023-08-29T02:25:29Z</cp:lastPrinted>
  <dcterms:created xsi:type="dcterms:W3CDTF">2017-02-11T15:23:21Z</dcterms:created>
  <dcterms:modified xsi:type="dcterms:W3CDTF">2023-09-15T00:17:06Z</dcterms:modified>
</cp:coreProperties>
</file>